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61" r:id="rId2"/>
    <p:sldId id="262" r:id="rId3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8DAC"/>
    <a:srgbClr val="7853A5"/>
    <a:srgbClr val="A80D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170" autoAdjust="0"/>
    <p:restoredTop sz="86496" autoAdjust="0"/>
  </p:normalViewPr>
  <p:slideViewPr>
    <p:cSldViewPr snapToGrid="0" snapToObjects="1">
      <p:cViewPr>
        <p:scale>
          <a:sx n="152" d="100"/>
          <a:sy n="152" d="100"/>
        </p:scale>
        <p:origin x="232" y="-6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ED330-B2A9-5B45-AC1D-4C8CD8FD8283}" type="datetimeFigureOut">
              <a:rPr lang="nl-NL" smtClean="0"/>
              <a:t>23-01-19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9BED7-672F-D542-A7F7-F19B50B191C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0673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9BED7-672F-D542-A7F7-F19B50B191C8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8999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/>
          <p:cNvSpPr txBox="1"/>
          <p:nvPr userDrawn="1"/>
        </p:nvSpPr>
        <p:spPr>
          <a:xfrm>
            <a:off x="1285740" y="1282094"/>
            <a:ext cx="7858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chemeClr val="bg1"/>
                </a:solidFill>
              </a:rPr>
              <a:t>Titelpagina</a:t>
            </a:r>
            <a:endParaRPr lang="nl-NL" sz="4000" dirty="0">
              <a:solidFill>
                <a:schemeClr val="bg1"/>
              </a:solidFill>
            </a:endParaRPr>
          </a:p>
        </p:txBody>
      </p:sp>
      <p:pic>
        <p:nvPicPr>
          <p:cNvPr id="2" name="Afbeelding 1" descr="0092_15 WvhW powerpoint_ons wat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772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0092_15 WvhW powerpoint_ons water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261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0092_15 WvhW powerpoint_ons wate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865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0092_15 WvhW powerpoint_ons water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973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0092_15 WvhW powerpoint_ons water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865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0092_15 WvhW powerpoint_ons water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24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8014E-E593-9F4A-AC7C-2EBB23F09177}" type="datetimeFigureOut">
              <a:rPr lang="nl-NL" smtClean="0"/>
              <a:t>23-01-19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35E7D-7FDE-5746-B03F-B9F8D2343435}" type="slidenum">
              <a:rPr lang="nl-NL" smtClean="0"/>
              <a:t>‹#›</a:t>
            </a:fld>
            <a:endParaRPr lang="nl-NL"/>
          </a:p>
        </p:txBody>
      </p:sp>
      <p:sp>
        <p:nvSpPr>
          <p:cNvPr id="9" name="Tekstvak 8"/>
          <p:cNvSpPr txBox="1"/>
          <p:nvPr userDrawn="1"/>
        </p:nvSpPr>
        <p:spPr>
          <a:xfrm>
            <a:off x="1285740" y="1282094"/>
            <a:ext cx="7858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chemeClr val="bg1"/>
                </a:solidFill>
              </a:rPr>
              <a:t>Titelpagina</a:t>
            </a:r>
            <a:endParaRPr lang="nl-NL" sz="4000" dirty="0">
              <a:solidFill>
                <a:schemeClr val="bg1"/>
              </a:solidFill>
            </a:endParaRPr>
          </a:p>
        </p:txBody>
      </p:sp>
      <p:pic>
        <p:nvPicPr>
          <p:cNvPr id="7" name="Afbeelding 6" descr="0092_15 WvhW powerpoint_ons water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383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4" r:id="rId4"/>
    <p:sldLayoutId id="2147483665" r:id="rId5"/>
    <p:sldLayoutId id="2147483666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eekvanonswaterinbrabant.nl/toolbox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003945" y="1127239"/>
            <a:ext cx="457473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500" dirty="0">
                <a:solidFill>
                  <a:srgbClr val="1D8DAC"/>
                </a:solidFill>
              </a:rPr>
              <a:t>Update geschenken</a:t>
            </a:r>
            <a:endParaRPr lang="nl-NL" sz="35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A653D7-53E1-DF4A-8E88-A856840DC7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1825" y="2200805"/>
            <a:ext cx="1546109" cy="15461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BF5FAA-8C0A-774E-85F4-F6B211892E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7172" y="2140833"/>
            <a:ext cx="1489335" cy="1502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35C81D-2FE0-6F4F-9091-96F4A20A0F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321148" y="3818013"/>
            <a:ext cx="250852" cy="214060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2A5903-37A1-9146-A4A0-F6865A1F4422}"/>
              </a:ext>
            </a:extLst>
          </p:cNvPr>
          <p:cNvSpPr/>
          <p:nvPr/>
        </p:nvSpPr>
        <p:spPr>
          <a:xfrm>
            <a:off x="6700046" y="3316269"/>
            <a:ext cx="1285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1D8DA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Tegeltuintje</a:t>
            </a:r>
            <a:endParaRPr lang="en-US" b="0" i="0" u="none" strike="noStrike" dirty="0">
              <a:solidFill>
                <a:srgbClr val="1D8DAC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A24BCE-5C96-C94C-9EBF-349AE3ADBB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1754" y="4061076"/>
            <a:ext cx="791266" cy="191888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60431B-EB1F-C54B-ABED-D77FE6B789FF}"/>
              </a:ext>
            </a:extLst>
          </p:cNvPr>
          <p:cNvSpPr/>
          <p:nvPr/>
        </p:nvSpPr>
        <p:spPr>
          <a:xfrm>
            <a:off x="2310650" y="4243415"/>
            <a:ext cx="111601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solidFill>
                  <a:srgbClr val="1D8DAC"/>
                </a:solidFill>
              </a:rPr>
              <a:t>Tiny tree</a:t>
            </a:r>
          </a:p>
          <a:p>
            <a:pPr algn="r"/>
            <a:r>
              <a:rPr lang="en-US" sz="1200" dirty="0">
                <a:solidFill>
                  <a:srgbClr val="1D8DAC"/>
                </a:solidFill>
              </a:rPr>
              <a:t>29 x 8 x 2.7 cm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34071B-405C-9946-B1F4-0EB5FC5D657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3207"/>
          <a:stretch/>
        </p:blipFill>
        <p:spPr>
          <a:xfrm>
            <a:off x="5117171" y="4128244"/>
            <a:ext cx="1489336" cy="113463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D7CD408-69CC-6D4D-8851-DB6FC73F681E}"/>
              </a:ext>
            </a:extLst>
          </p:cNvPr>
          <p:cNvSpPr/>
          <p:nvPr/>
        </p:nvSpPr>
        <p:spPr>
          <a:xfrm>
            <a:off x="6700046" y="4149649"/>
            <a:ext cx="19618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" dirty="0">
                <a:solidFill>
                  <a:srgbClr val="1D8DA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Seassocks </a:t>
            </a:r>
          </a:p>
          <a:p>
            <a:r>
              <a:rPr lang="nl" sz="1200" dirty="0">
                <a:solidFill>
                  <a:srgbClr val="1D8DA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Sokken gemaakt </a:t>
            </a:r>
          </a:p>
          <a:p>
            <a:r>
              <a:rPr lang="nl" sz="1200" dirty="0">
                <a:solidFill>
                  <a:srgbClr val="1D8DA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van oude visnetten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2C4A1A2-D309-D144-B079-9B0D5561A55B}"/>
              </a:ext>
            </a:extLst>
          </p:cNvPr>
          <p:cNvSpPr/>
          <p:nvPr/>
        </p:nvSpPr>
        <p:spPr>
          <a:xfrm>
            <a:off x="94123" y="2854604"/>
            <a:ext cx="31015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err="1">
                <a:solidFill>
                  <a:srgbClr val="1D8DA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Kruiden</a:t>
            </a:r>
            <a:r>
              <a:rPr lang="en-US" dirty="0">
                <a:solidFill>
                  <a:srgbClr val="1D8DA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jute </a:t>
            </a:r>
          </a:p>
          <a:p>
            <a:pPr algn="r"/>
            <a:r>
              <a:rPr lang="en-US" dirty="0" err="1">
                <a:solidFill>
                  <a:srgbClr val="1D8DA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geschenkzakje</a:t>
            </a:r>
            <a:endParaRPr lang="en-US" dirty="0">
              <a:solidFill>
                <a:srgbClr val="1D8DA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en-US" sz="1200" dirty="0">
                <a:solidFill>
                  <a:srgbClr val="1D8DA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200" dirty="0" err="1">
                <a:solidFill>
                  <a:srgbClr val="1D8DA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salade</a:t>
            </a:r>
            <a:r>
              <a:rPr lang="en-US" sz="1200" dirty="0">
                <a:solidFill>
                  <a:srgbClr val="1D8DA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dirty="0" err="1">
                <a:solidFill>
                  <a:srgbClr val="1D8DA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basilicum</a:t>
            </a:r>
            <a:r>
              <a:rPr lang="en-US" sz="1200" dirty="0">
                <a:solidFill>
                  <a:srgbClr val="1D8DA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en-US" sz="1200" dirty="0" err="1">
                <a:solidFill>
                  <a:srgbClr val="1D8DA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bieslook</a:t>
            </a:r>
            <a:r>
              <a:rPr lang="en-US" sz="1200" dirty="0">
                <a:solidFill>
                  <a:srgbClr val="1D8DA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b="0" i="0" u="none" strike="noStrike" dirty="0">
              <a:solidFill>
                <a:srgbClr val="1D8DAC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kstvak 1">
            <a:extLst>
              <a:ext uri="{FF2B5EF4-FFF2-40B4-BE49-F238E27FC236}">
                <a16:creationId xmlns:a16="http://schemas.microsoft.com/office/drawing/2014/main" id="{F4E82200-34BC-D243-A32F-B9144A3D5B4E}"/>
              </a:ext>
            </a:extLst>
          </p:cNvPr>
          <p:cNvSpPr txBox="1"/>
          <p:nvPr/>
        </p:nvSpPr>
        <p:spPr>
          <a:xfrm>
            <a:off x="3145114" y="6485004"/>
            <a:ext cx="3422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1" dirty="0">
                <a:solidFill>
                  <a:srgbClr val="1D8DAC"/>
                </a:solidFill>
              </a:rPr>
              <a:t>details volgen later per e-mail</a:t>
            </a:r>
            <a:endParaRPr lang="nl-NL" sz="1200" b="1" dirty="0">
              <a:solidFill>
                <a:schemeClr val="bg1"/>
              </a:solidFill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A8DC039-4A24-EF49-8DC8-D0E643671A25}"/>
              </a:ext>
            </a:extLst>
          </p:cNvPr>
          <p:cNvGrpSpPr/>
          <p:nvPr/>
        </p:nvGrpSpPr>
        <p:grpSpPr>
          <a:xfrm>
            <a:off x="2935024" y="2003612"/>
            <a:ext cx="3842915" cy="3449963"/>
            <a:chOff x="2935024" y="2003612"/>
            <a:chExt cx="3842915" cy="3449963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B52A626-0E27-3D41-B5FF-C0C89D7202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56482" y="2003612"/>
              <a:ext cx="0" cy="3449963"/>
            </a:xfrm>
            <a:prstGeom prst="line">
              <a:avLst/>
            </a:prstGeom>
            <a:ln>
              <a:solidFill>
                <a:srgbClr val="1D8DA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5D0D4D8-E1E4-734A-B33A-A87241A84EAF}"/>
                </a:ext>
              </a:extLst>
            </p:cNvPr>
            <p:cNvCxnSpPr>
              <a:cxnSpLocks/>
            </p:cNvCxnSpPr>
            <p:nvPr/>
          </p:nvCxnSpPr>
          <p:spPr>
            <a:xfrm>
              <a:off x="2935024" y="3850091"/>
              <a:ext cx="3842915" cy="30471"/>
            </a:xfrm>
            <a:prstGeom prst="line">
              <a:avLst/>
            </a:prstGeom>
            <a:ln>
              <a:solidFill>
                <a:srgbClr val="1D8DA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4056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8A81B15A-C1BC-D145-ADDB-222EE6BA1759}"/>
              </a:ext>
            </a:extLst>
          </p:cNvPr>
          <p:cNvSpPr txBox="1"/>
          <p:nvPr/>
        </p:nvSpPr>
        <p:spPr>
          <a:xfrm>
            <a:off x="1003942" y="1496354"/>
            <a:ext cx="73528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3500" dirty="0">
                <a:solidFill>
                  <a:srgbClr val="1D8DAC"/>
                </a:solidFill>
              </a:rPr>
              <a:t>Bestellen promotiemiddelen &amp; aanmelden activiteiten voor website</a:t>
            </a:r>
            <a:endParaRPr lang="nl-NL" sz="3500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84E0FF-AFE2-D54D-A3CD-137195C8A183}"/>
              </a:ext>
            </a:extLst>
          </p:cNvPr>
          <p:cNvSpPr/>
          <p:nvPr/>
        </p:nvSpPr>
        <p:spPr>
          <a:xfrm>
            <a:off x="1080842" y="2921168"/>
            <a:ext cx="72759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1D8DA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Aanmelden</a:t>
            </a:r>
            <a:r>
              <a:rPr lang="en-US" sz="2000" dirty="0">
                <a:solidFill>
                  <a:srgbClr val="1D8DA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via link op </a:t>
            </a:r>
            <a:r>
              <a:rPr lang="en-US" sz="2000" b="1" dirty="0">
                <a:solidFill>
                  <a:srgbClr val="1D8DAC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http://weekvanonswaterinbrabant.nl/toolbox</a:t>
            </a:r>
            <a:endParaRPr lang="en-US" sz="2000" b="1" dirty="0">
              <a:solidFill>
                <a:srgbClr val="1D8DA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0" u="none" strike="noStrike" dirty="0" err="1">
                <a:solidFill>
                  <a:srgbClr val="1D8DA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Uiterlijk</a:t>
            </a:r>
            <a:r>
              <a:rPr lang="en-US" sz="2000" i="0" u="none" strike="noStrike" dirty="0">
                <a:solidFill>
                  <a:srgbClr val="1D8DA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28 </a:t>
            </a:r>
            <a:r>
              <a:rPr lang="en-US" sz="2000" i="0" u="none" strike="noStrike" dirty="0" err="1">
                <a:solidFill>
                  <a:srgbClr val="1D8DA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februari</a:t>
            </a:r>
            <a:endParaRPr lang="en-US" sz="2000" i="0" u="none" strike="noStrike" dirty="0">
              <a:solidFill>
                <a:srgbClr val="1D8DAC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B185CA-33CC-394D-8FDD-7F9FF0948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6109" y="3936831"/>
            <a:ext cx="4695838" cy="3419602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12B180F1-C078-784F-A4E9-E508E14329B9}"/>
              </a:ext>
            </a:extLst>
          </p:cNvPr>
          <p:cNvSpPr/>
          <p:nvPr/>
        </p:nvSpPr>
        <p:spPr>
          <a:xfrm>
            <a:off x="3649211" y="5762642"/>
            <a:ext cx="2659309" cy="1015663"/>
          </a:xfrm>
          <a:prstGeom prst="ellipse">
            <a:avLst/>
          </a:prstGeom>
          <a:noFill/>
          <a:ln>
            <a:solidFill>
              <a:srgbClr val="1D8DA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89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Aangepast ontwer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</TotalTime>
  <Words>55</Words>
  <Application>Microsoft Macintosh PowerPoint</Application>
  <PresentationFormat>On-screen Show (4:3)</PresentationFormat>
  <Paragraphs>15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Aangepast ontwerp</vt:lpstr>
      <vt:lpstr>PowerPoint Presentation</vt:lpstr>
      <vt:lpstr>PowerPoint Presentation</vt:lpstr>
    </vt:vector>
  </TitlesOfParts>
  <Company>Schinkelshoek Communicatie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Breda, 2015</dc:title>
  <dc:creator>Nick Schinkelshoek</dc:creator>
  <cp:lastModifiedBy>Microsoft Office User</cp:lastModifiedBy>
  <cp:revision>41</cp:revision>
  <dcterms:created xsi:type="dcterms:W3CDTF">2014-10-15T06:12:38Z</dcterms:created>
  <dcterms:modified xsi:type="dcterms:W3CDTF">2019-01-23T09:44:32Z</dcterms:modified>
</cp:coreProperties>
</file>